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62" r:id="rId19"/>
    <p:sldId id="272" r:id="rId20"/>
    <p:sldId id="282" r:id="rId21"/>
    <p:sldId id="283" r:id="rId22"/>
    <p:sldId id="284" r:id="rId23"/>
    <p:sldId id="263" r:id="rId24"/>
    <p:sldId id="276" r:id="rId25"/>
    <p:sldId id="277" r:id="rId26"/>
    <p:sldId id="264" r:id="rId27"/>
    <p:sldId id="265" r:id="rId28"/>
    <p:sldId id="285" r:id="rId29"/>
    <p:sldId id="268" r:id="rId30"/>
    <p:sldId id="287" r:id="rId31"/>
    <p:sldId id="288" r:id="rId32"/>
    <p:sldId id="289" r:id="rId33"/>
    <p:sldId id="290" r:id="rId34"/>
    <p:sldId id="281" r:id="rId35"/>
    <p:sldId id="278" r:id="rId36"/>
    <p:sldId id="291" r:id="rId37"/>
    <p:sldId id="292" r:id="rId38"/>
    <p:sldId id="294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Wohlwuth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4" y="15382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Programmiersprachen und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Java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HTML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JavaSkript</a:t>
            </a:r>
            <a:endParaRPr lang="de-DE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CSS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94647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Objektorientierte Sprache, die auf fast allen Plattformen funktioniert</a:t>
            </a:r>
          </a:p>
          <a:p>
            <a:r>
              <a:rPr lang="de-DE" dirty="0">
                <a:solidFill>
                  <a:schemeClr val="bg1"/>
                </a:solidFill>
              </a:rPr>
              <a:t>Bietet sich gut für </a:t>
            </a:r>
            <a:r>
              <a:rPr lang="de-DE" dirty="0" err="1">
                <a:solidFill>
                  <a:schemeClr val="bg1"/>
                </a:solidFill>
              </a:rPr>
              <a:t>serverweitige</a:t>
            </a:r>
            <a:r>
              <a:rPr lang="de-DE" dirty="0">
                <a:solidFill>
                  <a:schemeClr val="bg1"/>
                </a:solidFill>
              </a:rPr>
              <a:t>, verteilte Systeme im Web an auf Grund des objektorientierten Wesens und den Java-Applets, die Interaktion mit dem Browser ermöglichen</a:t>
            </a:r>
          </a:p>
          <a:p>
            <a:r>
              <a:rPr lang="de-DE" dirty="0">
                <a:solidFill>
                  <a:schemeClr val="bg1"/>
                </a:solidFill>
              </a:rPr>
              <a:t>Es herrscht schon ein relativ hoher Stand an Vorwissen in unserem Kurs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Javaskript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3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41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7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Datenbanken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Relationale Datenbank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Einfache Abspeicherung der Daten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Einfache Verbindung der einzelnen Tabellen</a:t>
            </a:r>
          </a:p>
          <a:p>
            <a:r>
              <a:rPr lang="de-DE" dirty="0">
                <a:solidFill>
                  <a:schemeClr val="bg1"/>
                </a:solidFill>
              </a:rPr>
              <a:t>H2-Datenbank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Erleichterte Einbindung durch Spring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Datenbank intern in der Anwendung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6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Aufbau der Datenbank - </a:t>
            </a:r>
            <a:r>
              <a:rPr lang="de-DE" dirty="0" err="1">
                <a:solidFill>
                  <a:schemeClr val="bg1"/>
                </a:solidFill>
              </a:rPr>
              <a:t>ConfigItems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EDFEC1-7843-804A-8BA9-B974451D107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4" y="2233915"/>
            <a:ext cx="7046571" cy="3388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161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Aufbau der Datenbank - Users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21210D-2980-EB4B-BE04-8D9F531FF4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54" y="3090441"/>
            <a:ext cx="6763691" cy="1389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86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Schnittstellen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Rest-Kriterien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9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Beschreibung des Quellcodes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Frontend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538115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8347" cy="4351338"/>
          </a:xfrm>
        </p:spPr>
        <p:txBody>
          <a:bodyPr/>
          <a:lstStyle/>
          <a:p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Verwendung HTML, CSS, JavaScript</a:t>
            </a:r>
          </a:p>
          <a:p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Erstellung von 6 HTML-Seiten mit jeweils einem CSS-Dokument</a:t>
            </a:r>
          </a:p>
          <a:p>
            <a:pPr marL="457200" lvl="1" indent="0">
              <a:buNone/>
            </a:pP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Dashboard, 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-Typ, 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Ci-Record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Profil für Admins, Profil für User, Hilfeseite, Login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Verwendung des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-Layouts</a:t>
            </a:r>
          </a:p>
          <a:p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Einbindung der Icons von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Fontawesome.com</a:t>
            </a:r>
            <a:endParaRPr lang="de-DE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3DB4B-E732-3B4A-99FC-6DC3861BE27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" b="-3"/>
          <a:stretch/>
        </p:blipFill>
        <p:spPr>
          <a:xfrm>
            <a:off x="6516547" y="2960316"/>
            <a:ext cx="5044582" cy="35821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85FE9F-B817-9843-801A-975A53C5CC93}"/>
              </a:ext>
            </a:extLst>
          </p:cNvPr>
          <p:cNvPicPr/>
          <p:nvPr/>
        </p:nvPicPr>
        <p:blipFill rotWithShape="1">
          <a:blip r:embed="rId5"/>
          <a:srcRect t="19318" b="30060"/>
          <a:stretch/>
        </p:blipFill>
        <p:spPr>
          <a:xfrm>
            <a:off x="6516547" y="1983127"/>
            <a:ext cx="5467350" cy="8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5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Benutzerhandbuch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7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7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Persistenz - Spring Data JPA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8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0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852</Words>
  <Application>Microsoft Macintosh PowerPoint</Application>
  <PresentationFormat>Breitbild</PresentationFormat>
  <Paragraphs>209</Paragraphs>
  <Slides>38</Slides>
  <Notes>1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Programmiersprachen und Erweiterungen</vt:lpstr>
      <vt:lpstr>Java</vt:lpstr>
      <vt:lpstr>Javaskript</vt:lpstr>
      <vt:lpstr>Thymeleaf</vt:lpstr>
      <vt:lpstr>Spring</vt:lpstr>
      <vt:lpstr>Datenbanken </vt:lpstr>
      <vt:lpstr>Aufbau der Datenbank - ConfigItems</vt:lpstr>
      <vt:lpstr>Aufbau der Datenbank - Users</vt:lpstr>
      <vt:lpstr>Schnittstellen</vt:lpstr>
      <vt:lpstr>Beschreibung des Quellcodes</vt:lpstr>
      <vt:lpstr>Frontend</vt:lpstr>
      <vt:lpstr>Benutzerhandbuch</vt:lpstr>
      <vt:lpstr>Vorstellung des Projekts</vt:lpstr>
      <vt:lpstr>Framework - Spring Boot </vt:lpstr>
      <vt:lpstr>Persistenz - Spring Data JPA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20</cp:revision>
  <dcterms:created xsi:type="dcterms:W3CDTF">2020-10-21T13:02:41Z</dcterms:created>
  <dcterms:modified xsi:type="dcterms:W3CDTF">2020-10-23T15:07:15Z</dcterms:modified>
</cp:coreProperties>
</file>